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Riccardo Torre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O46002023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Informazioni e gestione dei CDS (campionati di società)</a:t>
            </a:r>
          </a:p>
          <a:p>
            <a:pPr lvl="1"/>
            <a:r>
              <a:rPr lang="it-IT" sz="2000" dirty="0"/>
              <a:t>L’applicazione potrà gestire le gare e rendere disponibili articoli inerenti al mondo dell’Atletica.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A8A1AE-27C5-4A0E-97AB-0421D990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06" y="586855"/>
            <a:ext cx="6245759" cy="35132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BAA8136-270F-488F-9F3C-049C7D36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05" y="2867976"/>
            <a:ext cx="6245760" cy="36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27E61-4B9A-4C67-9CA9-7FF59891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51" y="271243"/>
            <a:ext cx="7743509" cy="24442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07B3C0-0943-4D36-A2EB-9C6E094E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15" y="3456983"/>
            <a:ext cx="4055254" cy="26595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261BD8C-DDCB-4B0F-946A-F4CA15B7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16" y="2841299"/>
            <a:ext cx="2723189" cy="38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1CBB61-57CC-478C-9D1E-7501E539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16" y="3260488"/>
            <a:ext cx="3658111" cy="219105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3CCB5B6-03E0-4C74-B018-08944BD1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6" y="871964"/>
            <a:ext cx="7934798" cy="39235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D56836D-D3AD-433B-BF87-407BE1375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96" y="1841475"/>
            <a:ext cx="1592987" cy="443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1184C9B-F00F-4E0D-8999-A63AC17C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95416"/>
            <a:ext cx="6082431" cy="29163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6E32F67-A5FC-4A91-8659-262ABE1D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54" y="4030227"/>
            <a:ext cx="3808843" cy="200465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3F2A8CF-CE1B-4C4A-8119-1385B886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373" y="3493135"/>
            <a:ext cx="1725348" cy="29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B6D497-0C80-4B8A-8964-8AB5C769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01" y="4469923"/>
            <a:ext cx="2915057" cy="187668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C7C8C3-8CE9-4978-BECD-48C82FA1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76" y="2388075"/>
            <a:ext cx="7713617" cy="7620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9D7CCD-F6E0-4B8D-BF13-2FE87E000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29" y="5051030"/>
            <a:ext cx="2524477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43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RICCARDO TORRE</cp:lastModifiedBy>
  <cp:revision>10</cp:revision>
  <dcterms:created xsi:type="dcterms:W3CDTF">2021-03-24T16:57:46Z</dcterms:created>
  <dcterms:modified xsi:type="dcterms:W3CDTF">2021-03-27T16:59:56Z</dcterms:modified>
</cp:coreProperties>
</file>